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3"/>
  </p:notes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8235"/>
    <a:srgbClr val="E6E6E6"/>
    <a:srgbClr val="C5E0B4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56" autoAdjust="0"/>
    <p:restoredTop sz="94632" autoAdjust="0"/>
  </p:normalViewPr>
  <p:slideViewPr>
    <p:cSldViewPr snapToGrid="0">
      <p:cViewPr varScale="1">
        <p:scale>
          <a:sx n="49" d="100"/>
          <a:sy n="49" d="100"/>
        </p:scale>
        <p:origin x="252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869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BE74523B-3AED-45AC-98FC-B35470FB3693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7"/>
            <a:ext cx="2949786" cy="49869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FB181D1D-B67A-4D1B-AAB4-7D3D5CC654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37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181D1D-B67A-4D1B-AAB4-7D3D5CC654A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649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91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037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61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3723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44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3433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879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008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32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643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089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62A0D-9032-4251-8A35-FC74491E27C6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FDCDA-4921-47B2-8B3E-33DBF13049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8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em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角丸四角形 28"/>
          <p:cNvSpPr/>
          <p:nvPr/>
        </p:nvSpPr>
        <p:spPr>
          <a:xfrm>
            <a:off x="3682646" y="5705481"/>
            <a:ext cx="2712909" cy="68712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ja-JP" altLang="en-US" sz="2400" b="1" dirty="0" smtClean="0"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電子マネー</a:t>
            </a:r>
            <a:endParaRPr lang="en-US" altLang="ja-JP" sz="2400" b="1" dirty="0" smtClean="0"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pPr algn="ctr"/>
            <a:r>
              <a:rPr kumimoji="1" lang="en-US" altLang="ja-JP" sz="2400" dirty="0" smtClean="0"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Electronic money</a:t>
            </a:r>
            <a:endParaRPr kumimoji="1" lang="ja-JP" altLang="en-US" sz="2400" dirty="0"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3783970" y="3855797"/>
            <a:ext cx="2536226" cy="8519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lang="ja-JP" altLang="en-US" sz="2000" b="1" dirty="0" smtClean="0"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クレジットカード</a:t>
            </a:r>
            <a:r>
              <a:rPr kumimoji="1" lang="en-US" altLang="ja-JP" sz="2400" dirty="0" smtClean="0"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Credit card</a:t>
            </a:r>
            <a:endParaRPr kumimoji="1" lang="ja-JP" altLang="en-US" sz="2400" dirty="0"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2760" y="5337903"/>
            <a:ext cx="6831768" cy="1656000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kumimoji="1" lang="ja-JP" altLang="en-US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-14149" y="46628"/>
            <a:ext cx="6858000" cy="63528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36000" rtlCol="0" anchor="ctr"/>
          <a:lstStyle/>
          <a:p>
            <a:pPr algn="ctr">
              <a:lnSpc>
                <a:spcPts val="3000"/>
              </a:lnSpc>
            </a:pPr>
            <a:endParaRPr kumimoji="1" lang="ja-JP" altLang="en-US" sz="2000" b="1" spc="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239453" y="6555941"/>
            <a:ext cx="3117935" cy="1289630"/>
          </a:xfrm>
          <a:prstGeom prst="roundRect">
            <a:avLst>
              <a:gd name="adj" fmla="val 8827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2800" b="1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はい・</a:t>
            </a:r>
            <a:r>
              <a:rPr kumimoji="1" lang="en-US" altLang="ja-JP" sz="2800" b="1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YES</a:t>
            </a:r>
          </a:p>
          <a:p>
            <a:pPr algn="ctr">
              <a:lnSpc>
                <a:spcPct val="110000"/>
              </a:lnSpc>
            </a:pPr>
            <a:r>
              <a:rPr kumimoji="1" lang="ja-JP" altLang="en-US" sz="4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〇</a:t>
            </a:r>
            <a:endParaRPr kumimoji="1" lang="ja-JP" altLang="en-US" sz="44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3509506" y="6552261"/>
            <a:ext cx="3096000" cy="1289629"/>
          </a:xfrm>
          <a:prstGeom prst="roundRect">
            <a:avLst>
              <a:gd name="adj" fmla="val 7848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2800" b="1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いいえ・</a:t>
            </a:r>
            <a:r>
              <a:rPr kumimoji="1" lang="en-US" altLang="ja-JP" sz="2800" b="1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NO</a:t>
            </a:r>
          </a:p>
          <a:p>
            <a:pPr algn="ctr">
              <a:lnSpc>
                <a:spcPct val="110000"/>
              </a:lnSpc>
            </a:pPr>
            <a:r>
              <a:rPr lang="en-US" altLang="ja-JP" sz="4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endParaRPr kumimoji="1" lang="ja-JP" altLang="en-US" sz="44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下矢印 24"/>
          <p:cNvSpPr/>
          <p:nvPr/>
        </p:nvSpPr>
        <p:spPr>
          <a:xfrm rot="16200000">
            <a:off x="1734318" y="8644330"/>
            <a:ext cx="1188720" cy="478760"/>
          </a:xfrm>
          <a:prstGeom prst="downArrow">
            <a:avLst>
              <a:gd name="adj1" fmla="val 50000"/>
              <a:gd name="adj2" fmla="val 52764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-14149" y="189548"/>
            <a:ext cx="6858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3000"/>
              </a:lnSpc>
            </a:pPr>
            <a:r>
              <a:rPr kumimoji="1" lang="ja-JP" altLang="en-US" sz="2800" b="1" spc="200" dirty="0" smtClean="0">
                <a:solidFill>
                  <a:prstClr val="white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岩美町コミュニケーション支援ボード</a:t>
            </a:r>
            <a:endParaRPr kumimoji="1" lang="ja-JP" altLang="en-US" sz="2400" spc="250" dirty="0">
              <a:solidFill>
                <a:schemeClr val="bg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412277" y="8024595"/>
            <a:ext cx="1700165" cy="1524280"/>
          </a:xfrm>
          <a:prstGeom prst="roundRect">
            <a:avLst>
              <a:gd name="adj" fmla="val 7848"/>
            </a:avLst>
          </a:prstGeom>
          <a:solidFill>
            <a:schemeClr val="bg1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ct val="110000"/>
              </a:lnSpc>
            </a:pPr>
            <a:r>
              <a:rPr kumimoji="1" lang="ja-JP" altLang="en-US" sz="2400" b="1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わからない</a:t>
            </a:r>
            <a:endParaRPr kumimoji="1" lang="en-US" altLang="ja-JP" sz="2400" b="1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pPr algn="ctr">
              <a:lnSpc>
                <a:spcPct val="110000"/>
              </a:lnSpc>
            </a:pPr>
            <a:r>
              <a:rPr lang="ja-JP" altLang="en-US" sz="4400" b="1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❓</a:t>
            </a:r>
            <a:endParaRPr kumimoji="1" lang="ja-JP" altLang="en-US" sz="4400" b="1" dirty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8905" y="8024595"/>
            <a:ext cx="3806095" cy="1752370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202359" y="3896520"/>
            <a:ext cx="1869923" cy="25101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000" b="1" spc="80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pPr algn="ctr"/>
            <a:r>
              <a:rPr lang="ja-JP" altLang="en-US" sz="2400" b="1" spc="80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お支払いは？</a:t>
            </a:r>
            <a:endParaRPr lang="en-US" altLang="ja-JP" sz="2400" b="1" spc="80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pPr algn="ctr"/>
            <a:endParaRPr lang="en-US" altLang="ja-JP" sz="1050" b="1" spc="80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pPr algn="ctr"/>
            <a:r>
              <a:rPr lang="en-US" altLang="ja-JP" sz="2400" spc="80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How would you like to pay ?</a:t>
            </a:r>
            <a:endParaRPr lang="en-US" altLang="ja-JP" sz="2400" spc="80" dirty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endParaRPr lang="ja-JP" altLang="en-US" sz="1600" b="1" spc="80" dirty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570382" y="2673881"/>
            <a:ext cx="4954618" cy="10032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spc="80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ポイントカードをお持ちですか？</a:t>
            </a:r>
            <a:endParaRPr lang="en-US" altLang="ja-JP" sz="2400" b="1" spc="80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pPr algn="ctr"/>
            <a:endParaRPr lang="en-US" altLang="ja-JP" sz="1050" b="1" spc="80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pPr algn="ctr"/>
            <a:r>
              <a:rPr lang="en-US" altLang="ja-JP" sz="2400" spc="80" dirty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Do you have </a:t>
            </a:r>
            <a:r>
              <a:rPr lang="en-US" altLang="ja-JP" sz="2400" spc="80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our point card?</a:t>
            </a:r>
            <a:endParaRPr lang="en-US" altLang="ja-JP" sz="3200" spc="80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43940" y="754273"/>
            <a:ext cx="4510407" cy="1847248"/>
          </a:xfrm>
          <a:prstGeom prst="rect">
            <a:avLst/>
          </a:prstGeom>
        </p:spPr>
      </p:pic>
      <p:sp>
        <p:nvSpPr>
          <p:cNvPr id="51" name="正方形/長方形 50"/>
          <p:cNvSpPr/>
          <p:nvPr/>
        </p:nvSpPr>
        <p:spPr>
          <a:xfrm>
            <a:off x="136936" y="838073"/>
            <a:ext cx="3500786" cy="162098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>
            <a:solidFill>
              <a:srgbClr val="5482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sz="2400" b="1" spc="80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pPr algn="ctr"/>
            <a:r>
              <a:rPr lang="ja-JP" altLang="en-US" sz="2400" b="1" spc="80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レジ袋は必要ですか？</a:t>
            </a:r>
            <a:endParaRPr lang="en-US" altLang="ja-JP" sz="2400" b="1" spc="80" dirty="0" smtClean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endParaRPr lang="en-US" altLang="ja-JP" sz="1050" b="1" spc="80" dirty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pPr algn="ctr"/>
            <a:r>
              <a:rPr lang="en-US" altLang="ja-JP" sz="2400" spc="80" dirty="0" smtClean="0">
                <a:solidFill>
                  <a:schemeClr val="tx1"/>
                </a:solidFill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Do you have a   shopping bag?</a:t>
            </a:r>
          </a:p>
          <a:p>
            <a:endParaRPr lang="en-US" altLang="ja-JP" sz="2000" b="1" spc="80" dirty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endParaRPr lang="ja-JP" altLang="en-US" sz="1600" b="1" spc="80" dirty="0">
              <a:solidFill>
                <a:schemeClr val="tx1"/>
              </a:solidFill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2358" y="2640832"/>
            <a:ext cx="1368025" cy="119492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68909" y="4861675"/>
            <a:ext cx="1030313" cy="890093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53443" y="4695782"/>
            <a:ext cx="1182727" cy="1054699"/>
          </a:xfrm>
          <a:prstGeom prst="rect">
            <a:avLst/>
          </a:prstGeom>
        </p:spPr>
      </p:pic>
      <p:sp>
        <p:nvSpPr>
          <p:cNvPr id="26" name="角丸四角形 25"/>
          <p:cNvSpPr/>
          <p:nvPr/>
        </p:nvSpPr>
        <p:spPr>
          <a:xfrm>
            <a:off x="2209702" y="3855797"/>
            <a:ext cx="1299804" cy="96628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 anchorCtr="1"/>
          <a:lstStyle/>
          <a:p>
            <a:pPr algn="ctr"/>
            <a:r>
              <a:rPr kumimoji="1" lang="ja-JP" altLang="en-US" sz="2400" b="1" dirty="0" smtClean="0"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現　金</a:t>
            </a:r>
            <a:endParaRPr kumimoji="1" lang="en-US" altLang="ja-JP" sz="2400" b="1" dirty="0" smtClean="0"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  <a:p>
            <a:pPr algn="ctr"/>
            <a:r>
              <a:rPr lang="en-US" altLang="ja-JP" sz="2400" dirty="0" smtClean="0">
                <a:latin typeface="住基ネット明朝" panose="02030600000101010101" pitchFamily="18" charset="-128"/>
                <a:ea typeface="住基ネット明朝" panose="02030600000101010101" pitchFamily="18" charset="-128"/>
              </a:rPr>
              <a:t>Cash</a:t>
            </a:r>
            <a:endParaRPr kumimoji="1" lang="ja-JP" altLang="en-US" sz="2400" dirty="0">
              <a:latin typeface="住基ネット明朝" panose="02030600000101010101" pitchFamily="18" charset="-128"/>
              <a:ea typeface="住基ネット明朝" panose="02030600000101010101" pitchFamily="18" charset="-128"/>
            </a:endParaRPr>
          </a:p>
        </p:txBody>
      </p:sp>
      <p:pic>
        <p:nvPicPr>
          <p:cNvPr id="32" name="図 31" descr="日本のお金の無料イラスト | フリーイラスト素材集 ジャパクリップ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734" y="4871946"/>
            <a:ext cx="1196245" cy="15595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683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1501</TotalTime>
  <Words>60</Words>
  <Application>Microsoft Office PowerPoint</Application>
  <PresentationFormat>A4 210 x 297 mm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住基ネット明朝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渡辺 正毅(watanabe-masaki)</dc:creator>
  <cp:lastModifiedBy>福祉課 生活福祉係</cp:lastModifiedBy>
  <cp:revision>130</cp:revision>
  <cp:lastPrinted>2023-02-09T00:09:15Z</cp:lastPrinted>
  <dcterms:created xsi:type="dcterms:W3CDTF">2021-11-18T09:11:46Z</dcterms:created>
  <dcterms:modified xsi:type="dcterms:W3CDTF">2023-02-10T08:09:45Z</dcterms:modified>
</cp:coreProperties>
</file>