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548235"/>
    <a:srgbClr val="E6E6E6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6" autoAdjust="0"/>
    <p:restoredTop sz="94632" autoAdjust="0"/>
  </p:normalViewPr>
  <p:slideViewPr>
    <p:cSldViewPr snapToGrid="0">
      <p:cViewPr varScale="1">
        <p:scale>
          <a:sx n="49" d="100"/>
          <a:sy n="49" d="100"/>
        </p:scale>
        <p:origin x="25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056"/>
          </a:xfrm>
          <a:prstGeom prst="rect">
            <a:avLst/>
          </a:prstGeom>
        </p:spPr>
        <p:txBody>
          <a:bodyPr vert="horz" lIns="91294" tIns="45646" rIns="91294" bIns="4564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6" rIns="91294" bIns="45646" rtlCol="0"/>
          <a:lstStyle>
            <a:lvl1pPr algn="r">
              <a:defRPr sz="1200"/>
            </a:lvl1pPr>
          </a:lstStyle>
          <a:p>
            <a:fld id="{BE74523B-3AED-45AC-98FC-B35470FB3693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6" rIns="91294" bIns="4564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6" rIns="91294" bIns="4564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45659" cy="498055"/>
          </a:xfrm>
          <a:prstGeom prst="rect">
            <a:avLst/>
          </a:prstGeom>
        </p:spPr>
        <p:txBody>
          <a:bodyPr vert="horz" lIns="91294" tIns="45646" rIns="91294" bIns="4564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294" tIns="45646" rIns="91294" bIns="45646" rtlCol="0" anchor="b"/>
          <a:lstStyle>
            <a:lvl1pPr algn="r">
              <a:defRPr sz="1200"/>
            </a:lvl1pPr>
          </a:lstStyle>
          <a:p>
            <a:fld id="{FB181D1D-B67A-4D1B-AAB4-7D3D5CC65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3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649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91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03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61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72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4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43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87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00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32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64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8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8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wamikanko.org/" TargetMode="External"/><Relationship Id="rId3" Type="http://schemas.openxmlformats.org/officeDocument/2006/relationships/hyperlink" Target="http://www.iwami.gr.jp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anin-geo.jp/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://www.tottori-inaba.jp/" TargetMode="External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-14149" y="5894573"/>
            <a:ext cx="6831768" cy="16560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4149" y="46627"/>
            <a:ext cx="6858000" cy="40863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36000" rtlCol="0" anchor="ctr"/>
          <a:lstStyle/>
          <a:p>
            <a:pPr algn="ctr">
              <a:lnSpc>
                <a:spcPts val="3000"/>
              </a:lnSpc>
            </a:pPr>
            <a:endParaRPr kumimoji="1" lang="ja-JP" altLang="en-US" sz="2000" b="1" spc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下矢印 24"/>
          <p:cNvSpPr/>
          <p:nvPr/>
        </p:nvSpPr>
        <p:spPr>
          <a:xfrm>
            <a:off x="4338293" y="5352964"/>
            <a:ext cx="671029" cy="433168"/>
          </a:xfrm>
          <a:prstGeom prst="downArrow">
            <a:avLst>
              <a:gd name="adj1" fmla="val 50000"/>
              <a:gd name="adj2" fmla="val 5276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411887" y="585655"/>
            <a:ext cx="5273296" cy="3662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ご</a:t>
            </a:r>
            <a:r>
              <a:rPr lang="ja-JP" altLang="en-US" sz="2000" b="1" spc="80" dirty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用件</a:t>
            </a:r>
            <a:r>
              <a:rPr lang="ja-JP" altLang="en-US" sz="2000" b="1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はなんですか？</a:t>
            </a:r>
            <a:endParaRPr lang="en-US" altLang="ja-JP" sz="2000" b="1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555704" y="-27177"/>
            <a:ext cx="794110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3000"/>
              </a:lnSpc>
            </a:pPr>
            <a:r>
              <a:rPr kumimoji="1" lang="ja-JP" altLang="en-US" sz="2800" b="1" spc="200" dirty="0" smtClean="0">
                <a:solidFill>
                  <a:prstClr val="white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岩美町コミュニケーション支援ボード</a:t>
            </a:r>
            <a:endParaRPr kumimoji="1" lang="ja-JP" altLang="en-US" sz="2800" spc="250" dirty="0">
              <a:solidFill>
                <a:schemeClr val="bg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87729" y="1122584"/>
            <a:ext cx="5297453" cy="2779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t" anchorCtr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471950" y="1319419"/>
            <a:ext cx="1689652" cy="7230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観光パンフレットがほしい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71950" y="2962538"/>
            <a:ext cx="1723164" cy="7384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タクシーを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呼んでほしい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285216" y="2144674"/>
            <a:ext cx="1631677" cy="71127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近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くの駅を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教えてほしい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4002187" y="2960947"/>
            <a:ext cx="1543848" cy="7364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　　　　）の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行き方を教えて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ほしい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裏面へ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2270845" y="2960947"/>
            <a:ext cx="1646048" cy="7364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　　　　）の場所を教えて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ほしい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394472" y="5828572"/>
            <a:ext cx="3671323" cy="1303705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岩美町のホームページを見てください</a:t>
            </a:r>
            <a:endParaRPr kumimoji="1" lang="en-US" altLang="ja-JP" sz="14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en-US" altLang="ja-JP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  <a:hlinkClick r:id="rId3"/>
              </a:rPr>
              <a:t>http://www.iwami.gr.jp</a:t>
            </a:r>
            <a:endParaRPr kumimoji="1" lang="en-US" altLang="ja-JP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>
              <a:lnSpc>
                <a:spcPct val="11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「観光案内トップ」</a:t>
            </a:r>
            <a:endParaRPr lang="en-US" altLang="ja-JP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または・・・</a:t>
            </a:r>
            <a:endParaRPr kumimoji="1" lang="en-US" altLang="ja-JP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>
              <a:lnSpc>
                <a:spcPct val="110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4338293" y="5867979"/>
            <a:ext cx="2062922" cy="921782"/>
          </a:xfrm>
          <a:prstGeom prst="round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岩美町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の観光パンフレットを渡します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505462" y="2149200"/>
            <a:ext cx="1689652" cy="7230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観光案内所を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教えてほしい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2232697" y="1325934"/>
            <a:ext cx="1684196" cy="71127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岩美町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地図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ほしい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3946861" y="1325933"/>
            <a:ext cx="1603808" cy="71127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バス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時刻表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がほし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3973121" y="2140319"/>
            <a:ext cx="1631677" cy="71127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近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くのバス停を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教えてほしい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87729" y="4159386"/>
            <a:ext cx="5273296" cy="3662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スマートフォンをお持ちですか？</a:t>
            </a:r>
            <a:endParaRPr lang="en-US" altLang="ja-JP" sz="2000" b="1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55983" y="4681013"/>
            <a:ext cx="1709532" cy="571541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持っている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3763393" y="4660601"/>
            <a:ext cx="1774745" cy="571541"/>
          </a:xfrm>
          <a:prstGeom prst="roundRect">
            <a:avLst>
              <a:gd name="adj" fmla="val 7848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✖　持っていない</a:t>
            </a:r>
            <a:endParaRPr kumimoji="1" lang="ja-JP" altLang="en-US" sz="14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下矢印 58"/>
          <p:cNvSpPr/>
          <p:nvPr/>
        </p:nvSpPr>
        <p:spPr>
          <a:xfrm>
            <a:off x="1257015" y="5358188"/>
            <a:ext cx="696892" cy="427944"/>
          </a:xfrm>
          <a:prstGeom prst="downArrow">
            <a:avLst>
              <a:gd name="adj1" fmla="val 50000"/>
              <a:gd name="adj2" fmla="val 5276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角丸四角形 59"/>
          <p:cNvSpPr/>
          <p:nvPr/>
        </p:nvSpPr>
        <p:spPr>
          <a:xfrm>
            <a:off x="291809" y="7544434"/>
            <a:ext cx="1954352" cy="892209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>
              <a:lnSpc>
                <a:spcPct val="110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岩美町観光</a:t>
            </a:r>
            <a:r>
              <a:rPr lang="ja-JP" altLang="en-US" sz="1400" b="1" dirty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協会</a:t>
            </a:r>
            <a:endParaRPr kumimoji="1" lang="en-US" altLang="ja-JP" sz="14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2427311" y="7558843"/>
            <a:ext cx="2023854" cy="877011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>
              <a:lnSpc>
                <a:spcPct val="110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山陰海岸</a:t>
            </a:r>
            <a:r>
              <a:rPr lang="ja-JP" altLang="en-US" sz="1400" b="1" dirty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ジオパーク</a:t>
            </a:r>
            <a:endParaRPr kumimoji="1" lang="en-US" altLang="ja-JP" sz="14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4673807" y="7574379"/>
            <a:ext cx="2023854" cy="877011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>
              <a:lnSpc>
                <a:spcPct val="110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鳥取</a:t>
            </a:r>
            <a:r>
              <a:rPr lang="ja-JP" altLang="en-US" sz="14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いなば観光ネット</a:t>
            </a:r>
            <a:endParaRPr kumimoji="1" lang="en-US" altLang="ja-JP" sz="14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63" name="下矢印 62"/>
          <p:cNvSpPr/>
          <p:nvPr/>
        </p:nvSpPr>
        <p:spPr>
          <a:xfrm>
            <a:off x="1062544" y="7156084"/>
            <a:ext cx="575488" cy="377111"/>
          </a:xfrm>
          <a:prstGeom prst="downArrow">
            <a:avLst>
              <a:gd name="adj1" fmla="val 50000"/>
              <a:gd name="adj2" fmla="val 5276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下矢印 63"/>
          <p:cNvSpPr/>
          <p:nvPr/>
        </p:nvSpPr>
        <p:spPr>
          <a:xfrm>
            <a:off x="3234908" y="7171265"/>
            <a:ext cx="575488" cy="377111"/>
          </a:xfrm>
          <a:prstGeom prst="downArrow">
            <a:avLst>
              <a:gd name="adj1" fmla="val 50000"/>
              <a:gd name="adj2" fmla="val 5276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下矢印 64"/>
          <p:cNvSpPr/>
          <p:nvPr/>
        </p:nvSpPr>
        <p:spPr>
          <a:xfrm rot="18515525">
            <a:off x="4335058" y="6869656"/>
            <a:ext cx="575488" cy="770378"/>
          </a:xfrm>
          <a:prstGeom prst="downArrow">
            <a:avLst>
              <a:gd name="adj1" fmla="val 50000"/>
              <a:gd name="adj2" fmla="val 5276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9" name="図 28" descr="鳥取いなば観光ネット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7" y="7892871"/>
            <a:ext cx="1400175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図 29" descr="山陰海岸ジオパーク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074" y="7883345"/>
            <a:ext cx="1400175" cy="44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図 30" descr="岩美町観光協会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88" y="7883225"/>
            <a:ext cx="1400175" cy="4050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683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1"/>
          <p:cNvSpPr/>
          <p:nvPr/>
        </p:nvSpPr>
        <p:spPr>
          <a:xfrm>
            <a:off x="610265" y="6104425"/>
            <a:ext cx="1548673" cy="1701065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endParaRPr kumimoji="1" lang="en-US" altLang="ja-JP" sz="28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YES</a:t>
            </a:r>
          </a:p>
          <a:p>
            <a:pPr algn="ctr">
              <a:lnSpc>
                <a:spcPct val="110000"/>
              </a:lnSpc>
            </a:pPr>
            <a:r>
              <a:rPr kumimoji="1"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endParaRPr kumimoji="1" lang="ja-JP" altLang="en-US" sz="2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328873" y="6100469"/>
            <a:ext cx="1554894" cy="1705021"/>
          </a:xfrm>
          <a:prstGeom prst="roundRect">
            <a:avLst>
              <a:gd name="adj" fmla="val 7848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endParaRPr kumimoji="1" lang="en-US" altLang="ja-JP" sz="28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NO</a:t>
            </a:r>
          </a:p>
          <a:p>
            <a:pPr algn="ctr">
              <a:lnSpc>
                <a:spcPct val="110000"/>
              </a:lnSpc>
            </a:pPr>
            <a:r>
              <a:rPr lang="en-US" altLang="ja-JP" sz="2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endParaRPr kumimoji="1" lang="ja-JP" altLang="en-US" sz="28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102679" y="6094975"/>
            <a:ext cx="1272635" cy="1732483"/>
          </a:xfrm>
          <a:prstGeom prst="roundRect">
            <a:avLst>
              <a:gd name="adj" fmla="val 7848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わからない</a:t>
            </a:r>
            <a:endParaRPr kumimoji="1" lang="en-US" altLang="ja-JP" sz="24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44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❓</a:t>
            </a:r>
            <a:endParaRPr kumimoji="1" lang="ja-JP" altLang="en-US" sz="4400" b="1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39093" y="3849169"/>
            <a:ext cx="5441806" cy="2114530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1"/>
          <a:lstStyle/>
          <a:p>
            <a:pPr>
              <a:lnSpc>
                <a:spcPct val="11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</a:t>
            </a:r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伝えたいことを書いてください</a:t>
            </a:r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7" name="図 16" descr="頷いている人のイラスト（女性） | かわいいフリー素材集 いらすとや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983" y="6880885"/>
            <a:ext cx="854226" cy="946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図 17" descr="はい」と「いいえ」のイラスト文字 | かわいいフリー素材集 いらすとや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49" y="6212374"/>
            <a:ext cx="997791" cy="455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 descr="日米ジェスチャーの違い21選！〜知らないと危険な間違いを犯す。。〜 | sunaoblo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952" y="6894628"/>
            <a:ext cx="844478" cy="897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図 19" descr="はい」と「いいえ」のイラスト文字 | かわいいフリー素材集 いらすとや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02" y="6180814"/>
            <a:ext cx="1053275" cy="452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図 20" descr="■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987" y="6688652"/>
            <a:ext cx="985838" cy="1138806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正方形/長方形 21"/>
          <p:cNvSpPr/>
          <p:nvPr/>
        </p:nvSpPr>
        <p:spPr>
          <a:xfrm>
            <a:off x="624944" y="284942"/>
            <a:ext cx="5273296" cy="7739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行きたい</a:t>
            </a:r>
            <a:r>
              <a:rPr lang="ja-JP" altLang="en-US" sz="2000" b="1" spc="80" dirty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場所</a:t>
            </a:r>
            <a:r>
              <a:rPr lang="ja-JP" altLang="en-US" sz="2000" b="1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はどこですか？</a:t>
            </a:r>
            <a:endParaRPr lang="en-US" altLang="ja-JP" sz="2000" b="1" spc="80" dirty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r>
              <a:rPr lang="ja-JP" altLang="en-US" sz="2000" b="1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なにがしたいですか？</a:t>
            </a:r>
            <a:endParaRPr lang="en-US" altLang="ja-JP" sz="2000" b="1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24944" y="1154851"/>
            <a:ext cx="5273296" cy="26408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t" anchorCtr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802785" y="1186040"/>
            <a:ext cx="826889" cy="56011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749740" y="1208348"/>
            <a:ext cx="1036807" cy="560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温　泉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043607" y="1227870"/>
            <a:ext cx="1695960" cy="560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産品・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土産物店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886734" y="1207698"/>
            <a:ext cx="1036807" cy="560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窯　元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822321" y="1835890"/>
            <a:ext cx="1336617" cy="560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遊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びたい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268143" y="1847316"/>
            <a:ext cx="1336617" cy="560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見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たい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738070" y="1843062"/>
            <a:ext cx="1945373" cy="560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体験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したい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2421210" y="2498756"/>
            <a:ext cx="1622398" cy="5604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食事をしたい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4114289" y="2495477"/>
            <a:ext cx="1569154" cy="560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泊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まりたい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810423" y="2475387"/>
            <a:ext cx="1518450" cy="560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散策したい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802785" y="3131452"/>
            <a:ext cx="1772220" cy="560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買い物したい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722925" y="3151171"/>
            <a:ext cx="1772220" cy="5601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そのほ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下矢印 35"/>
          <p:cNvSpPr/>
          <p:nvPr/>
        </p:nvSpPr>
        <p:spPr>
          <a:xfrm>
            <a:off x="3016189" y="3663325"/>
            <a:ext cx="575488" cy="538234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610266" y="7942260"/>
            <a:ext cx="2683042" cy="1678818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いくついりますか？</a:t>
            </a:r>
            <a:endParaRPr kumimoji="1" lang="en-US" altLang="ja-JP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何番ですか？</a:t>
            </a:r>
            <a:endParaRPr kumimoji="1" lang="en-US" altLang="ja-JP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０１２３４</a:t>
            </a:r>
            <a:endParaRPr kumimoji="1" lang="en-US" altLang="ja-JP" sz="28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５６７８９</a:t>
            </a:r>
            <a:r>
              <a:rPr kumimoji="1" lang="ja-JP" altLang="en-US" sz="2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591678" y="7942260"/>
            <a:ext cx="2769365" cy="1678818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）は何時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ですか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9" name="図 38" descr="時計の文字盤のイラスト | イラスト無料・かわいいテンプレート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349" y="8301865"/>
            <a:ext cx="1451113" cy="1040917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テキスト ボックス 39"/>
          <p:cNvSpPr txBox="1"/>
          <p:nvPr/>
        </p:nvSpPr>
        <p:spPr>
          <a:xfrm>
            <a:off x="3738070" y="9342782"/>
            <a:ext cx="273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　　）時（　　）分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956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1930</TotalTime>
  <Words>134</Words>
  <Application>Microsoft Office PowerPoint</Application>
  <PresentationFormat>A4 210 x 297 mm</PresentationFormat>
  <Paragraphs>62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住基ネット明朝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正毅(watanabe-masaki)</dc:creator>
  <cp:lastModifiedBy>福祉課 生活福祉係</cp:lastModifiedBy>
  <cp:revision>144</cp:revision>
  <cp:lastPrinted>2023-02-09T08:54:46Z</cp:lastPrinted>
  <dcterms:created xsi:type="dcterms:W3CDTF">2021-11-18T09:11:46Z</dcterms:created>
  <dcterms:modified xsi:type="dcterms:W3CDTF">2023-02-10T08:09:23Z</dcterms:modified>
</cp:coreProperties>
</file>