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548235"/>
    <a:srgbClr val="E6E6E6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4632" autoAdjust="0"/>
  </p:normalViewPr>
  <p:slideViewPr>
    <p:cSldViewPr snapToGrid="0">
      <p:cViewPr varScale="1">
        <p:scale>
          <a:sx n="49" d="100"/>
          <a:sy n="49" d="100"/>
        </p:scale>
        <p:origin x="25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91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03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61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2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43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87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00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32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64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8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8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2760" y="5337903"/>
            <a:ext cx="6831768" cy="165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4149" y="46627"/>
            <a:ext cx="6858000" cy="4086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11887" y="585655"/>
            <a:ext cx="5273296" cy="3662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どうしましたか？</a:t>
            </a:r>
            <a:endParaRPr lang="en-US" altLang="ja-JP" sz="20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555704" y="-27177"/>
            <a:ext cx="794110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kumimoji="1" lang="ja-JP" altLang="en-US" sz="2800" b="1" spc="200" dirty="0" smtClean="0">
                <a:solidFill>
                  <a:prstClr val="white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岩美町コミュニケーション支援ボード</a:t>
            </a:r>
            <a:endParaRPr kumimoji="1" lang="ja-JP" altLang="en-US" sz="2800" spc="250" dirty="0">
              <a:solidFill>
                <a:schemeClr val="bg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11887" y="1221817"/>
            <a:ext cx="5432322" cy="13522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655983" y="1314166"/>
            <a:ext cx="2062922" cy="3030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買いたい・ほしい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55983" y="1727839"/>
            <a:ext cx="2062922" cy="3030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えてほしい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55983" y="2118579"/>
            <a:ext cx="2062922" cy="3030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気持ち悪い・しんどい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010459" y="1285639"/>
            <a:ext cx="2237401" cy="294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かわりに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してほし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006047" y="2132069"/>
            <a:ext cx="2237401" cy="294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トイレ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いたい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006047" y="1727839"/>
            <a:ext cx="2237401" cy="294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困っている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11887" y="2661580"/>
            <a:ext cx="2062922" cy="3413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買いたい・ほしい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84164" y="3147677"/>
            <a:ext cx="2334742" cy="48669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なにがほしいですか？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899929" y="2667631"/>
            <a:ext cx="3728513" cy="1034184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いくついりますか？何番ですか？</a:t>
            </a:r>
            <a:endParaRPr kumimoji="1"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０１２３４５６７８９</a:t>
            </a:r>
            <a:r>
              <a:rPr kumimoji="1"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90209" y="3800163"/>
            <a:ext cx="6098964" cy="1450220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endParaRPr kumimoji="1" lang="en-US" altLang="ja-JP" sz="28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52973" y="3952145"/>
            <a:ext cx="2062922" cy="303043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ポイントを使いたい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899929" y="3974545"/>
            <a:ext cx="2785254" cy="280643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クレジット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カード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払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52973" y="4402781"/>
            <a:ext cx="2062922" cy="303043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チャージ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899929" y="4357762"/>
            <a:ext cx="2785254" cy="348062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電子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マネ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ーを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552973" y="4811135"/>
            <a:ext cx="2785254" cy="297778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クーポンを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いたい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384163" y="5337903"/>
            <a:ext cx="2062922" cy="4011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教</a:t>
            </a:r>
            <a:r>
              <a:rPr lang="ja-JP" altLang="en-US" dirty="0" smtClean="0">
                <a:solidFill>
                  <a:schemeClr val="bg1"/>
                </a:solidFill>
              </a:rPr>
              <a:t>えてほしい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26036" y="5863133"/>
            <a:ext cx="5031645" cy="48669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）はどこですか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？（どこにありますか？）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26035" y="6524223"/>
            <a:ext cx="2292870" cy="2685035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）はいくら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ですか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0" name="図 49" descr="日本のお金の無料イラスト | フリーイラスト素材集 ジャパクリップ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3" y="7021641"/>
            <a:ext cx="1818826" cy="211618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角丸四角形 51"/>
          <p:cNvSpPr/>
          <p:nvPr/>
        </p:nvSpPr>
        <p:spPr>
          <a:xfrm>
            <a:off x="3080221" y="6533773"/>
            <a:ext cx="2377460" cy="2685035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）は何時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ですか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3" name="図 52" descr="時計の文字盤のイラスト | イラスト無料・かわいいテンプレート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775" y="7240153"/>
            <a:ext cx="1872766" cy="1371835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テキスト ボックス 39"/>
          <p:cNvSpPr txBox="1"/>
          <p:nvPr/>
        </p:nvSpPr>
        <p:spPr>
          <a:xfrm>
            <a:off x="3010458" y="8730732"/>
            <a:ext cx="273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）時（　　）分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95739" y="409049"/>
            <a:ext cx="2822714" cy="4578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+mn-ea"/>
              </a:rPr>
              <a:t>気持ち悪い・しんどい</a:t>
            </a:r>
            <a:endParaRPr kumimoji="1" lang="ja-JP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724335" y="1032716"/>
            <a:ext cx="2794118" cy="48669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救急車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をよんでほしい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765709" y="1060307"/>
            <a:ext cx="2794118" cy="48669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）に連絡してほしい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24335" y="1677487"/>
            <a:ext cx="2822714" cy="401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+mn-ea"/>
              </a:rPr>
              <a:t>かわりに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電話</a:t>
            </a:r>
            <a:r>
              <a:rPr lang="ja-JP" altLang="en-US" dirty="0" smtClean="0">
                <a:solidFill>
                  <a:schemeClr val="bg1"/>
                </a:solidFill>
                <a:latin typeface="+mn-ea"/>
              </a:rPr>
              <a:t>してほし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い</a:t>
            </a:r>
            <a:endParaRPr kumimoji="1" lang="ja-JP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52931" y="2236624"/>
            <a:ext cx="2794118" cy="48669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警察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をよんでほしい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65709" y="2236624"/>
            <a:ext cx="2794118" cy="48669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）に電話してほしい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52931" y="2881395"/>
            <a:ext cx="2237401" cy="43827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+mn-ea"/>
              </a:rPr>
              <a:t>困っている</a:t>
            </a:r>
            <a:endParaRPr kumimoji="1" lang="ja-JP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24335" y="3477741"/>
            <a:ext cx="3907300" cy="537667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助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けてほしい（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連れて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ってほしい）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10037" y="4181192"/>
            <a:ext cx="2851310" cy="537667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　　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）を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落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とした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65709" y="4181191"/>
            <a:ext cx="2453744" cy="537667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迷子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った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95739" y="7150095"/>
            <a:ext cx="1709532" cy="2182335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endParaRPr kumimoji="1" lang="en-US" altLang="ja-JP" sz="28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YES</a:t>
            </a:r>
          </a:p>
          <a:p>
            <a:pPr algn="ctr">
              <a:lnSpc>
                <a:spcPct val="110000"/>
              </a:lnSpc>
            </a:pPr>
            <a:r>
              <a:rPr kumimoji="1" lang="ja-JP" altLang="en-US" sz="4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endParaRPr kumimoji="1" lang="ja-JP" altLang="en-US" sz="4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631080" y="7150095"/>
            <a:ext cx="1774745" cy="2182336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endParaRPr kumimoji="1" lang="en-US" altLang="ja-JP" sz="28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NO</a:t>
            </a:r>
          </a:p>
          <a:p>
            <a:pPr algn="ctr">
              <a:lnSpc>
                <a:spcPct val="110000"/>
              </a:lnSpc>
            </a:pPr>
            <a:r>
              <a:rPr lang="en-US" altLang="ja-JP" sz="4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4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631634" y="7150095"/>
            <a:ext cx="1789043" cy="2182336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わからない</a:t>
            </a:r>
            <a:endParaRPr kumimoji="1" lang="en-US" altLang="ja-JP" sz="2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4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❓</a:t>
            </a:r>
            <a:endParaRPr kumimoji="1" lang="ja-JP" altLang="en-US" sz="4400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77429" y="5047456"/>
            <a:ext cx="5743248" cy="1949692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1"/>
          <a:lstStyle/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伝えたいことを書いてください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10037" y="4821354"/>
            <a:ext cx="2822714" cy="46559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筆談</a:t>
            </a:r>
            <a:r>
              <a:rPr lang="ja-JP" altLang="en-US" sz="2400" dirty="0" smtClean="0">
                <a:solidFill>
                  <a:schemeClr val="bg1"/>
                </a:solidFill>
                <a:latin typeface="+mn-ea"/>
              </a:rPr>
              <a:t>がした</a:t>
            </a: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い</a:t>
            </a:r>
            <a:endParaRPr kumimoji="1" lang="ja-JP" altLang="en-US" sz="2400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7" name="図 16" descr="頷いている人のイラスト（女性） | かわいいフリー素材集 いらすとや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314" y="8303441"/>
            <a:ext cx="854226" cy="946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図 17" descr="はい」と「いいえ」のイラスト文字 | かわいいフリー素材集 いらすとや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12" y="7383300"/>
            <a:ext cx="997791" cy="455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日米ジェスチャーの違い21選！〜知らないと危険な間違いを犯す。。〜 | sunaoblo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887" y="8352883"/>
            <a:ext cx="844478" cy="897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図 19" descr="はい」と「いいえ」のイラスト文字 | かわいいフリー素材集 いらすとや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332" y="7394180"/>
            <a:ext cx="1053275" cy="45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図 20" descr="■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648" y="8193624"/>
            <a:ext cx="985838" cy="11388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5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92</Words>
  <Application>Microsoft Office PowerPoint</Application>
  <PresentationFormat>A4 210 x 297 mm</PresentationFormat>
  <Paragraphs>45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住基ネット明朝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福祉課 生活福祉係</cp:lastModifiedBy>
  <cp:revision>135</cp:revision>
  <cp:lastPrinted>2023-02-09T00:28:25Z</cp:lastPrinted>
  <dcterms:created xsi:type="dcterms:W3CDTF">2021-11-18T09:11:46Z</dcterms:created>
  <dcterms:modified xsi:type="dcterms:W3CDTF">2023-02-10T08:10:18Z</dcterms:modified>
</cp:coreProperties>
</file>